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71" r:id="rId4"/>
    <p:sldId id="268" r:id="rId5"/>
    <p:sldId id="273" r:id="rId6"/>
    <p:sldId id="260" r:id="rId7"/>
    <p:sldId id="259" r:id="rId8"/>
    <p:sldId id="261" r:id="rId9"/>
    <p:sldId id="262" r:id="rId10"/>
    <p:sldId id="263" r:id="rId11"/>
    <p:sldId id="264" r:id="rId12"/>
    <p:sldId id="266" r:id="rId13"/>
    <p:sldId id="267" r:id="rId14"/>
    <p:sldId id="269" r:id="rId15"/>
  </p:sldIdLst>
  <p:sldSz cx="10442575" cy="6483350"/>
  <p:notesSz cx="6858000" cy="9144000"/>
  <p:defaultTextStyle>
    <a:defPPr>
      <a:defRPr lang="en-US"/>
    </a:defPPr>
    <a:lvl1pPr marL="0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1599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3198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4797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66396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07996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49595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91194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32793" algn="l" defTabSz="541599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F7287"/>
    <a:srgbClr val="192A66"/>
    <a:srgbClr val="AFC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1976" y="-112"/>
      </p:cViewPr>
      <p:guideLst>
        <p:guide orient="horz" pos="2042"/>
        <p:guide pos="3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" y="0"/>
            <a:ext cx="10442573" cy="647896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0" y="5554294"/>
            <a:ext cx="10451620" cy="936294"/>
            <a:chOff x="0" y="5554294"/>
            <a:chExt cx="10451620" cy="936294"/>
          </a:xfrm>
        </p:grpSpPr>
        <p:pic>
          <p:nvPicPr>
            <p:cNvPr id="13" name="Picture 12" descr="fond-AB.jp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97636"/>
              <a:ext cx="10442575" cy="892952"/>
            </a:xfrm>
            <a:prstGeom prst="rect">
              <a:avLst/>
            </a:prstGeom>
          </p:spPr>
        </p:pic>
        <p:grpSp>
          <p:nvGrpSpPr>
            <p:cNvPr id="8" name="Group 20"/>
            <p:cNvGrpSpPr>
              <a:grpSpLocks/>
            </p:cNvGrpSpPr>
            <p:nvPr userDrawn="1"/>
          </p:nvGrpSpPr>
          <p:grpSpPr bwMode="auto">
            <a:xfrm>
              <a:off x="0" y="5554294"/>
              <a:ext cx="10451620" cy="136587"/>
              <a:chOff x="0" y="4195"/>
              <a:chExt cx="6736" cy="68"/>
            </a:xfrm>
            <a:solidFill>
              <a:schemeClr val="tx2"/>
            </a:solidFill>
          </p:grpSpPr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0" y="4195"/>
                <a:ext cx="6733" cy="2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15000"/>
                  </a:lnSpc>
                  <a:defRPr/>
                </a:pP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Rectangle 15"/>
              <p:cNvSpPr>
                <a:spLocks noChangeArrowheads="1"/>
              </p:cNvSpPr>
              <p:nvPr/>
            </p:nvSpPr>
            <p:spPr bwMode="auto">
              <a:xfrm>
                <a:off x="1826" y="4195"/>
                <a:ext cx="4910" cy="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15000"/>
                  </a:lnSpc>
                  <a:defRPr/>
                </a:pP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Picture 17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6607" y="5980075"/>
              <a:ext cx="1675771" cy="32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72126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05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-AIRBUS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51620" cy="6478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60699" y="3688395"/>
            <a:ext cx="3941111" cy="6927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 spc="3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CHALLENGES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760788" y="4459289"/>
            <a:ext cx="5953125" cy="82052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4159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AFCA0A"/>
                </a:solidFill>
              </a:defRPr>
            </a:lvl1pPr>
            <a:lvl2pPr marL="541600" indent="0">
              <a:lnSpc>
                <a:spcPct val="80000"/>
              </a:lnSpc>
              <a:buNone/>
              <a:defRPr sz="1400">
                <a:solidFill>
                  <a:srgbClr val="AFCA0A"/>
                </a:solidFill>
              </a:defRPr>
            </a:lvl2pPr>
          </a:lstStyle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ond-A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636"/>
            <a:ext cx="10442575" cy="892952"/>
          </a:xfrm>
          <a:prstGeom prst="rect">
            <a:avLst/>
          </a:prstGeom>
        </p:spPr>
      </p:pic>
      <p:grpSp>
        <p:nvGrpSpPr>
          <p:cNvPr id="5" name="Group 20"/>
          <p:cNvGrpSpPr>
            <a:grpSpLocks/>
          </p:cNvGrpSpPr>
          <p:nvPr userDrawn="1"/>
        </p:nvGrpSpPr>
        <p:grpSpPr bwMode="auto">
          <a:xfrm>
            <a:off x="0" y="5554294"/>
            <a:ext cx="10451620" cy="136587"/>
            <a:chOff x="0" y="4195"/>
            <a:chExt cx="6736" cy="68"/>
          </a:xfrm>
          <a:solidFill>
            <a:schemeClr val="tx2"/>
          </a:solidFill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8834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" y="0"/>
            <a:ext cx="762747" cy="64833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17688" y="1513765"/>
            <a:ext cx="7634287" cy="404089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F7287"/>
                </a:solidFill>
              </a:defRPr>
            </a:lvl1pPr>
            <a:lvl2pPr>
              <a:defRPr>
                <a:solidFill>
                  <a:srgbClr val="5F7287"/>
                </a:solidFill>
              </a:defRPr>
            </a:lvl2pPr>
            <a:lvl3pPr>
              <a:defRPr>
                <a:solidFill>
                  <a:srgbClr val="5F7287"/>
                </a:solidFill>
              </a:defRPr>
            </a:lvl3pPr>
            <a:lvl4pPr>
              <a:defRPr>
                <a:solidFill>
                  <a:srgbClr val="5F7287"/>
                </a:solidFill>
              </a:defRPr>
            </a:lvl4pPr>
            <a:lvl5pPr>
              <a:defRPr>
                <a:solidFill>
                  <a:srgbClr val="5F7287"/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817688" y="241907"/>
            <a:ext cx="9398318" cy="10805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192A66"/>
                </a:solidFill>
              </a:defRPr>
            </a:lvl1pPr>
          </a:lstStyle>
          <a:p>
            <a:r>
              <a:rPr lang="fr-FR" dirty="0" smtClean="0"/>
              <a:t>YOUR TITLE HERE</a:t>
            </a:r>
            <a:endParaRPr lang="en-US" dirty="0"/>
          </a:p>
        </p:txBody>
      </p:sp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71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51619" cy="6478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729" y="2854483"/>
            <a:ext cx="3941111" cy="6927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4200" spc="3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OUR STRENGHT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876819" y="3766491"/>
            <a:ext cx="4930736" cy="14703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4159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AFCA0A"/>
                </a:solidFill>
              </a:defRPr>
            </a:lvl1pPr>
            <a:lvl2pPr marL="541600" indent="0">
              <a:lnSpc>
                <a:spcPct val="80000"/>
              </a:lnSpc>
              <a:buNone/>
              <a:defRPr sz="1400">
                <a:solidFill>
                  <a:srgbClr val="AFCA0A"/>
                </a:solidFill>
              </a:defRPr>
            </a:lvl2pPr>
          </a:lstStyle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ond-A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636"/>
            <a:ext cx="10442575" cy="892952"/>
          </a:xfrm>
          <a:prstGeom prst="rect">
            <a:avLst/>
          </a:prstGeom>
        </p:spPr>
      </p:pic>
      <p:grpSp>
        <p:nvGrpSpPr>
          <p:cNvPr id="5" name="Group 20"/>
          <p:cNvGrpSpPr>
            <a:grpSpLocks/>
          </p:cNvGrpSpPr>
          <p:nvPr userDrawn="1"/>
        </p:nvGrpSpPr>
        <p:grpSpPr bwMode="auto">
          <a:xfrm>
            <a:off x="0" y="5554294"/>
            <a:ext cx="10451620" cy="136587"/>
            <a:chOff x="0" y="4195"/>
            <a:chExt cx="6736" cy="68"/>
          </a:xfrm>
          <a:solidFill>
            <a:schemeClr val="tx2"/>
          </a:solidFill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0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17688" y="1513765"/>
            <a:ext cx="7634287" cy="404089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F7287"/>
                </a:solidFill>
              </a:defRPr>
            </a:lvl1pPr>
            <a:lvl2pPr>
              <a:defRPr>
                <a:solidFill>
                  <a:srgbClr val="5F7287"/>
                </a:solidFill>
              </a:defRPr>
            </a:lvl2pPr>
            <a:lvl3pPr>
              <a:defRPr>
                <a:solidFill>
                  <a:srgbClr val="5F7287"/>
                </a:solidFill>
              </a:defRPr>
            </a:lvl3pPr>
            <a:lvl4pPr>
              <a:defRPr>
                <a:solidFill>
                  <a:srgbClr val="5F7287"/>
                </a:solidFill>
              </a:defRPr>
            </a:lvl4pPr>
            <a:lvl5pPr>
              <a:defRPr>
                <a:solidFill>
                  <a:srgbClr val="5F7287"/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817688" y="241907"/>
            <a:ext cx="9398318" cy="10805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192A66"/>
                </a:solidFill>
              </a:defRPr>
            </a:lvl1pPr>
          </a:lstStyle>
          <a:p>
            <a:r>
              <a:rPr lang="fr-FR" dirty="0" smtClean="0"/>
              <a:t>YOUR TITLE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" y="0"/>
            <a:ext cx="762747" cy="6483349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16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446424" cy="6478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27602" y="1623667"/>
            <a:ext cx="3941111" cy="6927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200" spc="3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CHANGES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27692" y="2394561"/>
            <a:ext cx="4930736" cy="14703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4159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AFCA0A"/>
                </a:solidFill>
              </a:defRPr>
            </a:lvl1pPr>
            <a:lvl2pPr marL="541600" indent="0">
              <a:lnSpc>
                <a:spcPct val="80000"/>
              </a:lnSpc>
              <a:buNone/>
              <a:defRPr sz="1400">
                <a:solidFill>
                  <a:srgbClr val="AFCA0A"/>
                </a:solidFill>
              </a:defRPr>
            </a:lvl2pPr>
          </a:lstStyle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ond-A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636"/>
            <a:ext cx="10442575" cy="892952"/>
          </a:xfrm>
          <a:prstGeom prst="rect">
            <a:avLst/>
          </a:prstGeom>
        </p:spPr>
      </p:pic>
      <p:grpSp>
        <p:nvGrpSpPr>
          <p:cNvPr id="5" name="Group 20"/>
          <p:cNvGrpSpPr>
            <a:grpSpLocks/>
          </p:cNvGrpSpPr>
          <p:nvPr userDrawn="1"/>
        </p:nvGrpSpPr>
        <p:grpSpPr bwMode="auto">
          <a:xfrm>
            <a:off x="0" y="5554294"/>
            <a:ext cx="10451620" cy="136587"/>
            <a:chOff x="0" y="4195"/>
            <a:chExt cx="6736" cy="68"/>
          </a:xfrm>
          <a:solidFill>
            <a:schemeClr val="tx2"/>
          </a:solidFill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08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17688" y="1513765"/>
            <a:ext cx="7634287" cy="404089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F7287"/>
                </a:solidFill>
              </a:defRPr>
            </a:lvl1pPr>
            <a:lvl2pPr>
              <a:defRPr>
                <a:solidFill>
                  <a:srgbClr val="5F7287"/>
                </a:solidFill>
              </a:defRPr>
            </a:lvl2pPr>
            <a:lvl3pPr>
              <a:defRPr>
                <a:solidFill>
                  <a:srgbClr val="5F7287"/>
                </a:solidFill>
              </a:defRPr>
            </a:lvl3pPr>
            <a:lvl4pPr>
              <a:defRPr>
                <a:solidFill>
                  <a:srgbClr val="5F7287"/>
                </a:solidFill>
              </a:defRPr>
            </a:lvl4pPr>
            <a:lvl5pPr>
              <a:defRPr>
                <a:solidFill>
                  <a:srgbClr val="5F7287"/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817688" y="241907"/>
            <a:ext cx="9398318" cy="10805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192A66"/>
                </a:solidFill>
              </a:defRPr>
            </a:lvl1pPr>
          </a:lstStyle>
          <a:p>
            <a:r>
              <a:rPr lang="fr-FR" dirty="0" smtClean="0"/>
              <a:t>YOUR TITLE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" y="0"/>
            <a:ext cx="762746" cy="6483349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04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" y="0"/>
            <a:ext cx="10442575" cy="6478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83340" y="588839"/>
            <a:ext cx="3941111" cy="69279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200" spc="3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SUCCESS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770517" y="4362174"/>
            <a:ext cx="4769443" cy="131155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41599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AFCA0A"/>
                </a:solidFill>
              </a:defRPr>
            </a:lvl1pPr>
            <a:lvl2pPr marL="541600" indent="0">
              <a:lnSpc>
                <a:spcPct val="80000"/>
              </a:lnSpc>
              <a:buNone/>
              <a:defRPr sz="1400">
                <a:solidFill>
                  <a:srgbClr val="AFCA0A"/>
                </a:solidFill>
              </a:defRPr>
            </a:lvl2pPr>
          </a:lstStyle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54159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fond-A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7636"/>
            <a:ext cx="10442575" cy="892952"/>
          </a:xfrm>
          <a:prstGeom prst="rect">
            <a:avLst/>
          </a:prstGeom>
        </p:spPr>
      </p:pic>
      <p:grpSp>
        <p:nvGrpSpPr>
          <p:cNvPr id="5" name="Group 20"/>
          <p:cNvGrpSpPr>
            <a:grpSpLocks/>
          </p:cNvGrpSpPr>
          <p:nvPr userDrawn="1"/>
        </p:nvGrpSpPr>
        <p:grpSpPr bwMode="auto">
          <a:xfrm>
            <a:off x="0" y="5554294"/>
            <a:ext cx="10451620" cy="136587"/>
            <a:chOff x="0" y="4195"/>
            <a:chExt cx="6736" cy="68"/>
          </a:xfrm>
          <a:solidFill>
            <a:schemeClr val="tx2"/>
          </a:solidFill>
        </p:grpSpPr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0" y="4195"/>
              <a:ext cx="6733" cy="2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15"/>
            <p:cNvSpPr>
              <a:spLocks noChangeArrowheads="1"/>
            </p:cNvSpPr>
            <p:nvPr/>
          </p:nvSpPr>
          <p:spPr bwMode="auto">
            <a:xfrm>
              <a:off x="1826" y="4195"/>
              <a:ext cx="4910" cy="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15000"/>
                </a:lnSpc>
                <a:defRPr/>
              </a:pPr>
              <a:endParaRPr lang="en-GB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1" name="Picture 1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27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817688" y="1513765"/>
            <a:ext cx="7634287" cy="404089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5F7287"/>
                </a:solidFill>
              </a:defRPr>
            </a:lvl1pPr>
            <a:lvl2pPr>
              <a:defRPr>
                <a:solidFill>
                  <a:srgbClr val="5F7287"/>
                </a:solidFill>
              </a:defRPr>
            </a:lvl2pPr>
            <a:lvl3pPr>
              <a:defRPr>
                <a:solidFill>
                  <a:srgbClr val="5F7287"/>
                </a:solidFill>
              </a:defRPr>
            </a:lvl3pPr>
            <a:lvl4pPr>
              <a:defRPr>
                <a:solidFill>
                  <a:srgbClr val="5F7287"/>
                </a:solidFill>
              </a:defRPr>
            </a:lvl4pPr>
            <a:lvl5pPr>
              <a:defRPr>
                <a:solidFill>
                  <a:srgbClr val="5F7287"/>
                </a:solidFill>
              </a:defRPr>
            </a:lvl5pPr>
          </a:lstStyle>
          <a:p>
            <a:pPr lvl="0"/>
            <a:r>
              <a:rPr lang="fr-FR" dirty="0" smtClean="0"/>
              <a:t>Click to </a:t>
            </a:r>
            <a:r>
              <a:rPr lang="fr-FR" dirty="0" err="1" smtClean="0"/>
              <a:t>edit</a:t>
            </a:r>
            <a:r>
              <a:rPr lang="fr-FR" dirty="0" smtClean="0"/>
              <a:t> Master </a:t>
            </a:r>
            <a:r>
              <a:rPr lang="fr-FR" dirty="0" err="1" smtClean="0"/>
              <a:t>text</a:t>
            </a:r>
            <a:r>
              <a:rPr lang="fr-FR" dirty="0" smtClean="0"/>
              <a:t> styles</a:t>
            </a:r>
          </a:p>
          <a:p>
            <a:pPr lvl="1"/>
            <a:r>
              <a:rPr lang="fr-FR" dirty="0" smtClean="0"/>
              <a:t>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3"/>
            <a:r>
              <a:rPr lang="fr-FR" dirty="0" err="1" smtClean="0"/>
              <a:t>Fourth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4"/>
            <a:r>
              <a:rPr lang="fr-FR" dirty="0" err="1" smtClean="0"/>
              <a:t>Fifth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1817688" y="241907"/>
            <a:ext cx="9398318" cy="108055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aseline="0">
                <a:solidFill>
                  <a:srgbClr val="192A66"/>
                </a:solidFill>
              </a:defRPr>
            </a:lvl1pPr>
          </a:lstStyle>
          <a:p>
            <a:r>
              <a:rPr lang="fr-FR" dirty="0" smtClean="0"/>
              <a:t>YOUR TITLE HERE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6" y="4"/>
            <a:ext cx="762746" cy="6483341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6607" y="5980075"/>
            <a:ext cx="1675771" cy="32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703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59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541599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199" indent="-406199" algn="l" defTabSz="541599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0099" indent="-338499" algn="l" defTabSz="541599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3998" indent="-270800" algn="l" defTabSz="541599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597" indent="-270800" algn="l" defTabSz="541599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196" indent="-270800" algn="l" defTabSz="541599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8795" indent="-270800" algn="l" defTabSz="54159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20394" indent="-270800" algn="l" defTabSz="54159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61993" indent="-270800" algn="l" defTabSz="54159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03593" indent="-270800" algn="l" defTabSz="54159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1599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198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4797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66396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7996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49595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91194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32793" algn="l" defTabSz="541599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192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9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2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31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90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194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nag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12" y="462537"/>
            <a:ext cx="1800000" cy="2066667"/>
          </a:xfrm>
          <a:prstGeom prst="rect">
            <a:avLst/>
          </a:prstGeom>
        </p:spPr>
      </p:pic>
      <p:pic>
        <p:nvPicPr>
          <p:cNvPr id="4" name="Picture 3" descr="personnag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812" y="305745"/>
            <a:ext cx="2880000" cy="2590000"/>
          </a:xfrm>
          <a:prstGeom prst="rect">
            <a:avLst/>
          </a:prstGeom>
        </p:spPr>
      </p:pic>
      <p:pic>
        <p:nvPicPr>
          <p:cNvPr id="6" name="Picture 5" descr="personnag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545" y="376301"/>
            <a:ext cx="2311326" cy="2536254"/>
          </a:xfrm>
          <a:prstGeom prst="rect">
            <a:avLst/>
          </a:prstGeom>
        </p:spPr>
      </p:pic>
      <p:pic>
        <p:nvPicPr>
          <p:cNvPr id="8" name="Picture 7" descr="personnag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12" y="3316151"/>
            <a:ext cx="3031207" cy="2634106"/>
          </a:xfrm>
          <a:prstGeom prst="rect">
            <a:avLst/>
          </a:prstGeom>
        </p:spPr>
      </p:pic>
      <p:pic>
        <p:nvPicPr>
          <p:cNvPr id="9" name="Picture 8" descr="personnage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23" y="3717398"/>
            <a:ext cx="1050530" cy="2319095"/>
          </a:xfrm>
          <a:prstGeom prst="rect">
            <a:avLst/>
          </a:prstGeom>
        </p:spPr>
      </p:pic>
      <p:pic>
        <p:nvPicPr>
          <p:cNvPr id="12" name="Picture 11" descr="personnage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733" y="3896281"/>
            <a:ext cx="526560" cy="2140211"/>
          </a:xfrm>
          <a:prstGeom prst="rect">
            <a:avLst/>
          </a:prstGeom>
        </p:spPr>
      </p:pic>
      <p:pic>
        <p:nvPicPr>
          <p:cNvPr id="3" name="Picture 2" descr="Sat-1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03" y="3316151"/>
            <a:ext cx="1720238" cy="22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76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s-AIRBUS-Cou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50415" cy="649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52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554294"/>
            <a:ext cx="10451620" cy="936294"/>
            <a:chOff x="0" y="5554294"/>
            <a:chExt cx="10451620" cy="936294"/>
          </a:xfrm>
        </p:grpSpPr>
        <p:pic>
          <p:nvPicPr>
            <p:cNvPr id="5" name="Picture 4" descr="fond-AB.jp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597636"/>
              <a:ext cx="10442575" cy="892952"/>
            </a:xfrm>
            <a:prstGeom prst="rect">
              <a:avLst/>
            </a:prstGeom>
          </p:spPr>
        </p:pic>
        <p:grpSp>
          <p:nvGrpSpPr>
            <p:cNvPr id="6" name="Group 20"/>
            <p:cNvGrpSpPr>
              <a:grpSpLocks/>
            </p:cNvGrpSpPr>
            <p:nvPr userDrawn="1"/>
          </p:nvGrpSpPr>
          <p:grpSpPr bwMode="auto">
            <a:xfrm>
              <a:off x="0" y="5554294"/>
              <a:ext cx="10451620" cy="136587"/>
              <a:chOff x="0" y="4195"/>
              <a:chExt cx="6736" cy="68"/>
            </a:xfrm>
            <a:solidFill>
              <a:schemeClr val="tx2"/>
            </a:solidFill>
          </p:grpSpPr>
          <p:sp>
            <p:nvSpPr>
              <p:cNvPr id="8" name="Rectangle 14"/>
              <p:cNvSpPr>
                <a:spLocks noChangeArrowheads="1"/>
              </p:cNvSpPr>
              <p:nvPr/>
            </p:nvSpPr>
            <p:spPr bwMode="auto">
              <a:xfrm>
                <a:off x="0" y="4195"/>
                <a:ext cx="6733" cy="23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15000"/>
                  </a:lnSpc>
                  <a:defRPr/>
                </a:pP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Rectangle 15"/>
              <p:cNvSpPr>
                <a:spLocks noChangeArrowheads="1"/>
              </p:cNvSpPr>
              <p:nvPr/>
            </p:nvSpPr>
            <p:spPr bwMode="auto">
              <a:xfrm>
                <a:off x="1826" y="4195"/>
                <a:ext cx="4910" cy="68"/>
              </a:xfrm>
              <a:prstGeom prst="rect">
                <a:avLst/>
              </a:pr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lnSpc>
                    <a:spcPct val="115000"/>
                  </a:lnSpc>
                  <a:defRPr/>
                </a:pP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7" name="Picture 17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06607" y="5980075"/>
              <a:ext cx="1675771" cy="323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4485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iangl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54" y="878035"/>
            <a:ext cx="499890" cy="4249064"/>
          </a:xfrm>
          <a:prstGeom prst="rect">
            <a:avLst/>
          </a:prstGeom>
        </p:spPr>
      </p:pic>
      <p:pic>
        <p:nvPicPr>
          <p:cNvPr id="4" name="Picture 3" descr="triangle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30" y="878035"/>
            <a:ext cx="504000" cy="4284000"/>
          </a:xfrm>
          <a:prstGeom prst="rect">
            <a:avLst/>
          </a:prstGeom>
        </p:spPr>
      </p:pic>
      <p:pic>
        <p:nvPicPr>
          <p:cNvPr id="6" name="Picture 5" descr="triangl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84" y="878035"/>
            <a:ext cx="504000" cy="4284000"/>
          </a:xfrm>
          <a:prstGeom prst="rect">
            <a:avLst/>
          </a:prstGeom>
        </p:spPr>
      </p:pic>
      <p:pic>
        <p:nvPicPr>
          <p:cNvPr id="8" name="Picture 7" descr="triangle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284" y="878035"/>
            <a:ext cx="504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785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87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901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23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0</Words>
  <Application>Microsoft Macintosh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julien</dc:creator>
  <cp:lastModifiedBy>julien</cp:lastModifiedBy>
  <cp:revision>17</cp:revision>
  <dcterms:created xsi:type="dcterms:W3CDTF">2016-12-29T11:29:37Z</dcterms:created>
  <dcterms:modified xsi:type="dcterms:W3CDTF">2017-01-11T13:21:13Z</dcterms:modified>
</cp:coreProperties>
</file>